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 Black"/>
      <p:bold r:id="rId21"/>
      <p:boldItalic r:id="rId22"/>
    </p:embeddedFont>
    <p:embeddedFont>
      <p:font typeface="Raleway ExtraBold"/>
      <p:bold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alewayExtraBold-boldItalic.fntdata"/><Relationship Id="rId23" Type="http://schemas.openxmlformats.org/officeDocument/2006/relationships/font" Target="fonts/Raleway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19c65aff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19c65aff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19c65aff3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19c65aff3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19c65aff3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19c65aff3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19c65aff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19c65aff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19c65aff3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19c65aff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19c65aff3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19c65aff3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19c65aff3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19c65aff3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19c65aff3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19c65aff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pt-BR" sz="600"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5.xml"/><Relationship Id="rId6" Type="http://schemas.openxmlformats.org/officeDocument/2006/relationships/slide" Target="/ppt/slides/slide7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httpspedroh.github.io/quem-necessit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696125" y="112592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</a:rPr>
              <a:t>Doação para caridade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729450" y="2431375"/>
            <a:ext cx="617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Bárbara Luciano Araújo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Erick Gonzaga Santos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Julia Veloso Dias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Larissa Valadares Silqueira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Pedro Henrique Lopes Costa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729450" y="1902450"/>
            <a:ext cx="18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GRUPO 1</a:t>
            </a:r>
            <a:endParaRPr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975" y="1166250"/>
            <a:ext cx="748152" cy="7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/>
          <p:nvPr/>
        </p:nvSpPr>
        <p:spPr>
          <a:xfrm>
            <a:off x="8516550" y="4523875"/>
            <a:ext cx="468900" cy="4689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</a:rPr>
              <a:t>10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 rotWithShape="1">
          <a:blip r:embed="rId3">
            <a:alphaModFix/>
          </a:blip>
          <a:srcRect b="641" l="0" r="0" t="641"/>
          <a:stretch/>
        </p:blipFill>
        <p:spPr>
          <a:xfrm>
            <a:off x="1268275" y="2576775"/>
            <a:ext cx="5540675" cy="2295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27"/>
          <p:cNvCxnSpPr/>
          <p:nvPr/>
        </p:nvCxnSpPr>
        <p:spPr>
          <a:xfrm rot="5400000">
            <a:off x="642200" y="3250063"/>
            <a:ext cx="1007700" cy="93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2" name="Google Shape;302;p27"/>
          <p:cNvSpPr txBox="1"/>
          <p:nvPr/>
        </p:nvSpPr>
        <p:spPr>
          <a:xfrm>
            <a:off x="228600" y="422012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com prioridade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303" name="Google Shape;303;p27"/>
          <p:cNvCxnSpPr/>
          <p:nvPr/>
        </p:nvCxnSpPr>
        <p:spPr>
          <a:xfrm flipH="1" rot="-5400000">
            <a:off x="2254450" y="3395125"/>
            <a:ext cx="1214100" cy="132300"/>
          </a:xfrm>
          <a:prstGeom prst="curvedConnector3">
            <a:avLst>
              <a:gd fmla="val 27333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4" name="Google Shape;304;p27"/>
          <p:cNvSpPr txBox="1"/>
          <p:nvPr/>
        </p:nvSpPr>
        <p:spPr>
          <a:xfrm>
            <a:off x="2458125" y="406832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pendentes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 flipH="1" rot="-5400000">
            <a:off x="3950903" y="3549025"/>
            <a:ext cx="678600" cy="66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6" name="Google Shape;306;p27"/>
          <p:cNvSpPr txBox="1"/>
          <p:nvPr/>
        </p:nvSpPr>
        <p:spPr>
          <a:xfrm>
            <a:off x="4189050" y="422012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em andamento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1000" y="2571741"/>
            <a:ext cx="1093975" cy="331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7"/>
          <p:cNvCxnSpPr/>
          <p:nvPr/>
        </p:nvCxnSpPr>
        <p:spPr>
          <a:xfrm flipH="1" rot="10800000">
            <a:off x="4892850" y="2265975"/>
            <a:ext cx="381000" cy="310800"/>
          </a:xfrm>
          <a:prstGeom prst="curvedConnector3">
            <a:avLst>
              <a:gd fmla="val -7894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9" name="Google Shape;309;p27"/>
          <p:cNvSpPr txBox="1"/>
          <p:nvPr/>
        </p:nvSpPr>
        <p:spPr>
          <a:xfrm>
            <a:off x="5121450" y="196622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de testes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310" name="Google Shape;310;p27"/>
          <p:cNvCxnSpPr/>
          <p:nvPr/>
        </p:nvCxnSpPr>
        <p:spPr>
          <a:xfrm flipH="1" rot="10800000">
            <a:off x="6256425" y="1714575"/>
            <a:ext cx="992700" cy="862200"/>
          </a:xfrm>
          <a:prstGeom prst="curvedConnector3">
            <a:avLst>
              <a:gd fmla="val 27269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1" name="Google Shape;311;p27"/>
          <p:cNvSpPr txBox="1"/>
          <p:nvPr/>
        </p:nvSpPr>
        <p:spPr>
          <a:xfrm>
            <a:off x="7249125" y="147362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concluídas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312" name="Google Shape;312;p27"/>
          <p:cNvCxnSpPr>
            <a:stCxn id="307" idx="2"/>
          </p:cNvCxnSpPr>
          <p:nvPr/>
        </p:nvCxnSpPr>
        <p:spPr>
          <a:xfrm flipH="1" rot="-5400000">
            <a:off x="7354338" y="2916463"/>
            <a:ext cx="728400" cy="701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3" name="Google Shape;313;p27"/>
          <p:cNvSpPr txBox="1"/>
          <p:nvPr/>
        </p:nvSpPr>
        <p:spPr>
          <a:xfrm>
            <a:off x="7602050" y="361937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em espera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727650" y="1319725"/>
            <a:ext cx="389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Como metodologia, a equipe utiliza do método scrum para organização e padronização das tarefas do projeto, como ilustrado no quadro de tarefas abaixo: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7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Metodologia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599100" y="82420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729450" y="2118000"/>
            <a:ext cx="21549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#1 - Problemas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#</a:t>
            </a: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2 - Objetivos do projeto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#</a:t>
            </a: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3 - Personas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#4 - Identidade visual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#5 - Protótipo interativo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#6 - Metodologia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>
            <a:off x="805640" y="20026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1286850" y="19669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Falta de informações e confiabilidade delas;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805640" y="25360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1286850" y="25003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Quem são e onde estão as instituições que recebem doações;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805640" y="30694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1286850" y="30337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Falta de divulgação, sem um canal centralizado para doações;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805640" y="36028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1286850" y="35671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Problematização impulsionada pela pandemia.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3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00" name="Google Shape;200;p20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Problemas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6" name="Google Shape;206;p21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Objetivos do projeto</a:t>
            </a:r>
            <a:endParaRPr sz="2400"/>
          </a:p>
        </p:txBody>
      </p:sp>
      <p:sp>
        <p:nvSpPr>
          <p:cNvPr id="207" name="Google Shape;207;p21"/>
          <p:cNvSpPr/>
          <p:nvPr/>
        </p:nvSpPr>
        <p:spPr>
          <a:xfrm>
            <a:off x="805640" y="20026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805640" y="28408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805640" y="36790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829650" y="1892725"/>
            <a:ext cx="715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60800" marR="323999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Fornecer funcionalidades que permitam que uma doação seja efetuada, através das informações fornecidas pelas próprias instituições;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811950" y="2828275"/>
            <a:ext cx="71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60800" marR="323999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Permitir a interação entre seus usuários, de modo que eles possam completar doações em conjunto;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803800" y="3679075"/>
            <a:ext cx="71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60800" marR="323999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Permitir que instituições interessadas no projeto ingressem na plataforma para fazer parte do sistema.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5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1034250" y="1724500"/>
            <a:ext cx="3366000" cy="19833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125" y="2192313"/>
            <a:ext cx="1047675" cy="10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2336800" y="2010800"/>
            <a:ext cx="206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Isabelle, 24 anos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Estudante de Medicina;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Montes Claros, MG;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Desafio: Encontrar locais apropriados.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4727163" y="1724500"/>
            <a:ext cx="3366000" cy="19833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6029725" y="2010800"/>
            <a:ext cx="206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Maria</a:t>
            </a: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64 anos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Aposentada;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Belo Horizonte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MG;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Desafio: Falta de canais e informação sobre doação.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463" y="2226513"/>
            <a:ext cx="1047675" cy="10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>
            <a:off x="2483255" y="3854650"/>
            <a:ext cx="468000" cy="4680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6176180" y="3854650"/>
            <a:ext cx="468000" cy="4680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22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Personas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6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4727163" y="1724500"/>
            <a:ext cx="3366000" cy="19833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6029725" y="2010800"/>
            <a:ext cx="2063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Joana</a:t>
            </a: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40 anos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Faxineira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Betim, MG;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Desafio: Encontrar locais que divulguem os resultados das doações.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463" y="2226513"/>
            <a:ext cx="1047675" cy="10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/>
          <p:nvPr/>
        </p:nvSpPr>
        <p:spPr>
          <a:xfrm>
            <a:off x="1034238" y="1724500"/>
            <a:ext cx="3366000" cy="19833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2336800" y="2010800"/>
            <a:ext cx="2063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Carlos</a:t>
            </a: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17 anos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Estudante do Ensino Médio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Bom Despacho, MG;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Desafio: Falta de apoio da população na mesma faixa de idade.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9238" y="2192313"/>
            <a:ext cx="1047675" cy="10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/>
          <p:nvPr/>
        </p:nvSpPr>
        <p:spPr>
          <a:xfrm>
            <a:off x="2483255" y="3854650"/>
            <a:ext cx="468000" cy="4680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6176180" y="3854650"/>
            <a:ext cx="468000" cy="4680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3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Personas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850" y="2357150"/>
            <a:ext cx="1635600" cy="160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6" name="Google Shape;246;p24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7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1848288" y="1590175"/>
            <a:ext cx="1070700" cy="431100"/>
          </a:xfrm>
          <a:prstGeom prst="roundRect">
            <a:avLst>
              <a:gd fmla="val 16667" name="adj"/>
            </a:avLst>
          </a:prstGeom>
          <a:solidFill>
            <a:srgbClr val="53C6A1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3333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Logo</a:t>
            </a:r>
            <a:endParaRPr>
              <a:solidFill>
                <a:srgbClr val="33333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5009788" y="1590175"/>
            <a:ext cx="2138700" cy="431100"/>
          </a:xfrm>
          <a:prstGeom prst="roundRect">
            <a:avLst>
              <a:gd fmla="val 16667" name="adj"/>
            </a:avLst>
          </a:prstGeom>
          <a:solidFill>
            <a:srgbClr val="53C6A1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3333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Paleta de cores</a:t>
            </a:r>
            <a:endParaRPr>
              <a:solidFill>
                <a:srgbClr val="33333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4498450" y="4088825"/>
            <a:ext cx="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#1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5108050" y="4088825"/>
            <a:ext cx="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#2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5717650" y="4088825"/>
            <a:ext cx="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#3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403450" y="4088825"/>
            <a:ext cx="6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#4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7006450" y="4088825"/>
            <a:ext cx="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#5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1522500" y="4088825"/>
            <a:ext cx="17217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Quem necessita?</a:t>
            </a:r>
            <a:endParaRPr sz="19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5" name="Google Shape;255;p24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Identidade visual</a:t>
            </a:r>
            <a:endParaRPr sz="2400"/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4">
            <a:alphaModFix/>
          </a:blip>
          <a:srcRect b="159" l="0" r="0" t="169"/>
          <a:stretch/>
        </p:blipFill>
        <p:spPr>
          <a:xfrm>
            <a:off x="4475000" y="2357150"/>
            <a:ext cx="3208295" cy="160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8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62" name="Google Shape;262;p25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funcionais</a:t>
            </a:r>
            <a:endParaRPr sz="2400"/>
          </a:p>
        </p:txBody>
      </p:sp>
      <p:sp>
        <p:nvSpPr>
          <p:cNvPr id="263" name="Google Shape;263;p25"/>
          <p:cNvSpPr/>
          <p:nvPr/>
        </p:nvSpPr>
        <p:spPr>
          <a:xfrm>
            <a:off x="805650" y="1545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1212400" y="1545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um carrossel de imagens das atuais campanhas de caridade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805650" y="1926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1212400" y="1926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um frame integrado do Google Maps com todas as instituições disponíveis.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805650" y="2307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1212400" y="2307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um slider com as instituições disponíveis de forma individual, com suas respectivas informações.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805650" y="2688475"/>
            <a:ext cx="328800" cy="328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1212400" y="2688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uma seção com as últimas atualizações (blog) da plataforma.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805650" y="3069475"/>
            <a:ext cx="328800" cy="328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1212400" y="3069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uma seção com as atualizações e resultados das doações de forma individual para cada instituição.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805650" y="34504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1212400" y="3450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estatísticas de doação dos últimos tempos de forma individual para cada instituição.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805650" y="3831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1212400" y="3831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permitir ao usuário somente visualizar as informações dinâmicas das instituições e blogs.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805650" y="4212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1212400" y="4212475"/>
            <a:ext cx="768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permitir o login dos administradores das instituições com credenciais criadas pelos administradores da plataforma para edição dos dados e estatísticas.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805650" y="4593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1212400" y="4593475"/>
            <a:ext cx="720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etiquetas para cada instituição de acordo com sua modalidade de doação (alimentos, financeiro, trabalho voluntário)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8594100" y="634975"/>
            <a:ext cx="245100" cy="2400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8594100" y="939775"/>
            <a:ext cx="245100" cy="2400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8594100" y="1244575"/>
            <a:ext cx="245100" cy="2400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7360500" y="601075"/>
            <a:ext cx="123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Alta prioridade</a:t>
            </a:r>
            <a:endParaRPr b="1"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7360500" y="905875"/>
            <a:ext cx="123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Média </a:t>
            </a: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prioridade</a:t>
            </a:r>
            <a:endParaRPr b="1"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7360500" y="1210675"/>
            <a:ext cx="123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Baixa </a:t>
            </a: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prioridade</a:t>
            </a:r>
            <a:endParaRPr b="1"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9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2" name="Google Shape;292;p26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Protótipo interativo</a:t>
            </a:r>
            <a:endParaRPr sz="2400"/>
          </a:p>
        </p:txBody>
      </p:sp>
      <p:pic>
        <p:nvPicPr>
          <p:cNvPr id="293" name="Google Shape;293;p26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5325975" y="807325"/>
            <a:ext cx="2586941" cy="36766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>
                <a:alpha val="50000"/>
              </a:srgbClr>
            </a:outerShdw>
          </a:effectLst>
        </p:spPr>
      </p:pic>
      <p:sp>
        <p:nvSpPr>
          <p:cNvPr id="294" name="Google Shape;294;p26"/>
          <p:cNvSpPr txBox="1"/>
          <p:nvPr/>
        </p:nvSpPr>
        <p:spPr>
          <a:xfrm>
            <a:off x="727650" y="1525050"/>
            <a:ext cx="3844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 concluir o wireframe e o protótipo interativo, a equipe utilizou de ferramentas low-code e projetou uma página estática como esboço da aplicação final.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3C6A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 acessar o ambiente no GitHub Pages, clique aqui.</a:t>
            </a:r>
            <a:endParaRPr b="1" sz="1200">
              <a:solidFill>
                <a:srgbClr val="53C6A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21D19F"/>
      </a:dk1>
      <a:lt1>
        <a:srgbClr val="FFFFFF"/>
      </a:lt1>
      <a:dk2>
        <a:srgbClr val="1A1A1A"/>
      </a:dk2>
      <a:lt2>
        <a:srgbClr val="E9EDEE"/>
      </a:lt2>
      <a:accent1>
        <a:srgbClr val="333333"/>
      </a:accent1>
      <a:accent2>
        <a:srgbClr val="6AA4C8"/>
      </a:accent2>
      <a:accent3>
        <a:srgbClr val="33A1FD"/>
      </a:accent3>
      <a:accent4>
        <a:srgbClr val="A2FFE8"/>
      </a:accent4>
      <a:accent5>
        <a:srgbClr val="0048FF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